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2"/>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496" r:id="rId25"/>
    <p:sldId id="263" r:id="rId26"/>
    <p:sldId id="269" r:id="rId27"/>
    <p:sldId id="270" r:id="rId28"/>
    <p:sldId id="416" r:id="rId29"/>
    <p:sldId id="456" r:id="rId30"/>
    <p:sldId id="271" r:id="rId31"/>
    <p:sldId id="459" r:id="rId32"/>
    <p:sldId id="473" r:id="rId33"/>
    <p:sldId id="475" r:id="rId34"/>
    <p:sldId id="460" r:id="rId35"/>
    <p:sldId id="470" r:id="rId36"/>
    <p:sldId id="471" r:id="rId37"/>
    <p:sldId id="434" r:id="rId38"/>
    <p:sldId id="423" r:id="rId39"/>
    <p:sldId id="431" r:id="rId40"/>
    <p:sldId id="437" r:id="rId41"/>
    <p:sldId id="272" r:id="rId42"/>
    <p:sldId id="466" r:id="rId43"/>
    <p:sldId id="477" r:id="rId44"/>
    <p:sldId id="462" r:id="rId45"/>
    <p:sldId id="461" r:id="rId46"/>
    <p:sldId id="435" r:id="rId47"/>
    <p:sldId id="448" r:id="rId48"/>
    <p:sldId id="451" r:id="rId49"/>
    <p:sldId id="449" r:id="rId50"/>
    <p:sldId id="485" r:id="rId51"/>
    <p:sldId id="492" r:id="rId52"/>
    <p:sldId id="488" r:id="rId53"/>
    <p:sldId id="489" r:id="rId54"/>
    <p:sldId id="483" r:id="rId55"/>
    <p:sldId id="436" r:id="rId56"/>
    <p:sldId id="452" r:id="rId57"/>
    <p:sldId id="454" r:id="rId58"/>
    <p:sldId id="275" r:id="rId59"/>
    <p:sldId id="282" r:id="rId60"/>
    <p:sldId id="479" r:id="rId61"/>
    <p:sldId id="481" r:id="rId62"/>
    <p:sldId id="482" r:id="rId63"/>
    <p:sldId id="487" r:id="rId64"/>
    <p:sldId id="490" r:id="rId65"/>
    <p:sldId id="491" r:id="rId66"/>
    <p:sldId id="444" r:id="rId67"/>
    <p:sldId id="468" r:id="rId68"/>
    <p:sldId id="486" r:id="rId69"/>
    <p:sldId id="478" r:id="rId70"/>
    <p:sldId id="283" r:id="rId71"/>
    <p:sldId id="439" r:id="rId72"/>
    <p:sldId id="281" r:id="rId73"/>
    <p:sldId id="279" r:id="rId74"/>
    <p:sldId id="260" r:id="rId75"/>
    <p:sldId id="278" r:id="rId76"/>
    <p:sldId id="457" r:id="rId77"/>
    <p:sldId id="497" r:id="rId78"/>
    <p:sldId id="494" r:id="rId79"/>
    <p:sldId id="498" r:id="rId80"/>
    <p:sldId id="285" r:id="rId8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5" dt="2023-01-28T19:17: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87" d="100"/>
          <a:sy n="187" d="100"/>
        </p:scale>
        <p:origin x="-1626" y="-78"/>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2/5/2023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2/5/2023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2/5/2023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2/5/2023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2/5/2023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0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 xmlns:a16="http://schemas.microsoft.com/office/drawing/2014/main" id="{AD155F21-31DF-8315-B35F-E9C33887AF0B}"/>
              </a:ext>
              <a:ext uri="{C183D7F6-B498-43B3-948B-1728B52AA6E4}">
                <adec:decorative xmlns=""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57</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r>
              <a:rPr lang="en-US" sz="2400" dirty="0">
                <a:solidFill>
                  <a:srgbClr val="FFFFFF"/>
                </a:solidFill>
              </a:rPr>
              <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4267200" cy="120032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i="1" cap="none" spc="0" dirty="0" smtClean="0">
                <a:ln w="11430"/>
                <a:solidFill>
                  <a:srgbClr val="0070C0"/>
                </a:solidFill>
                <a:effectLst>
                  <a:outerShdw blurRad="80000" dist="40000" dir="5040000" algn="tl">
                    <a:srgbClr val="000000">
                      <a:alpha val="30000"/>
                    </a:srgbClr>
                  </a:outerShdw>
                </a:effectLst>
              </a:rPr>
              <a:t>Top </a:t>
            </a:r>
            <a:r>
              <a:rPr lang="en-US" sz="2400" b="1" i="1" cap="none" spc="0" dirty="0">
                <a:ln w="11430"/>
                <a:solidFill>
                  <a:srgbClr val="0070C0"/>
                </a:solidFill>
                <a:effectLst>
                  <a:outerShdw blurRad="80000" dist="40000" dir="5040000" algn="tl">
                    <a:srgbClr val="000000">
                      <a:alpha val="30000"/>
                    </a:srgbClr>
                  </a:outerShdw>
                </a:effectLst>
              </a:rPr>
              <a:t>Secret</a:t>
            </a:r>
          </a:p>
          <a:p>
            <a:r>
              <a:rPr lang="en-US" sz="2400" b="1" dirty="0">
                <a:ln w="11430"/>
                <a:solidFill>
                  <a:srgbClr val="0070C0"/>
                </a:solidFill>
                <a:effectLst>
                  <a:outerShdw blurRad="80000" dist="40000" dir="5040000" algn="tl">
                    <a:srgbClr val="000000">
                      <a:alpha val="30000"/>
                    </a:srgbClr>
                  </a:outerShdw>
                </a:effectLst>
              </a:rPr>
              <a:t>Model: </a:t>
            </a:r>
            <a:r>
              <a:rPr lang="en-US" sz="2400" b="1" i="1" dirty="0" err="1">
                <a:ln w="11430"/>
                <a:solidFill>
                  <a:srgbClr val="0070C0"/>
                </a:solidFill>
                <a:effectLst>
                  <a:outerShdw blurRad="80000" dist="40000" dir="5040000" algn="tl">
                    <a:srgbClr val="000000">
                      <a:alpha val="30000"/>
                    </a:srgbClr>
                  </a:outerShdw>
                </a:effectLst>
              </a:rPr>
              <a:t>Fischbot</a:t>
            </a:r>
            <a:r>
              <a:rPr lang="en-US" sz="2400" b="1" i="1" dirty="0">
                <a:ln w="11430"/>
                <a:solidFill>
                  <a:srgbClr val="0070C0"/>
                </a:solidFill>
                <a:effectLst>
                  <a:outerShdw blurRad="80000" dist="40000" dir="5040000" algn="tl">
                    <a:srgbClr val="000000">
                      <a:alpha val="30000"/>
                    </a:srgbClr>
                  </a:outerShdw>
                </a:effectLst>
              </a:rPr>
              <a:t> </a:t>
            </a:r>
            <a:r>
              <a:rPr lang="en-US" sz="2400" b="1" i="1" dirty="0" smtClean="0">
                <a:ln w="11430"/>
                <a:solidFill>
                  <a:srgbClr val="0070C0"/>
                </a:solidFill>
                <a:effectLst>
                  <a:outerShdw blurRad="80000" dist="40000" dir="5040000" algn="tl">
                    <a:srgbClr val="000000">
                      <a:alpha val="30000"/>
                    </a:srgbClr>
                  </a:outerShdw>
                </a:effectLst>
              </a:rPr>
              <a:t>605 V2</a:t>
            </a:r>
            <a:endParaRPr lang="en-US" sz="2400" b="1" i="1" dirty="0">
              <a:ln w="11430"/>
              <a:solidFill>
                <a:srgbClr val="0070C0"/>
              </a:solidFill>
              <a:effectLst>
                <a:outerShdw blurRad="80000" dist="40000" dir="5040000" algn="tl">
                  <a:srgbClr val="000000">
                    <a:alpha val="30000"/>
                  </a:srgbClr>
                </a:outerShdw>
              </a:effectLst>
            </a:endParaRPr>
          </a:p>
          <a:p>
            <a:r>
              <a:rPr lang="en-US" sz="2400" b="1" dirty="0" smtClean="0">
                <a:ln w="11430"/>
                <a:solidFill>
                  <a:srgbClr val="0070C0"/>
                </a:solidFill>
                <a:effectLst>
                  <a:outerShdw blurRad="80000" dist="40000" dir="5040000" algn="tl">
                    <a:srgbClr val="000000">
                      <a:alpha val="30000"/>
                    </a:srgbClr>
                  </a:outerShdw>
                </a:effectLst>
              </a:rPr>
              <a:t>Name</a:t>
            </a:r>
            <a:r>
              <a:rPr lang="en-US" sz="2400" b="1" cap="none" spc="0" dirty="0" smtClean="0">
                <a:ln w="11430"/>
                <a:solidFill>
                  <a:srgbClr val="0070C0"/>
                </a:solidFill>
                <a:effectLst>
                  <a:outerShdw blurRad="80000" dist="40000" dir="5040000" algn="tl">
                    <a:srgbClr val="000000">
                      <a:alpha val="30000"/>
                    </a:srgbClr>
                  </a:outerShdw>
                </a:effectLst>
              </a:rPr>
              <a:t>: </a:t>
            </a:r>
            <a:r>
              <a:rPr lang="en-US" sz="24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685800" y="3352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147"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457200"/>
            <a:ext cx="3657600" cy="5897563"/>
          </a:xfrm>
        </p:spPr>
        <p:txBody>
          <a:bodyPr>
            <a:noAutofit/>
          </a:bodyPr>
          <a:lstStyle/>
          <a:p>
            <a:pPr marL="0" indent="0">
              <a:buNone/>
            </a:pPr>
            <a:r>
              <a:rPr lang="en-US" sz="2000" dirty="0" smtClean="0"/>
              <a:t>Welcome to the Troop 605 Robotics Merit Badge</a:t>
            </a:r>
          </a:p>
          <a:p>
            <a:pPr marL="0" indent="0">
              <a:buNone/>
            </a:pPr>
            <a:endParaRPr lang="en-US" sz="2000" dirty="0"/>
          </a:p>
          <a:p>
            <a:pPr marL="0" indent="0">
              <a:buNone/>
            </a:pPr>
            <a:r>
              <a:rPr lang="en-US" sz="2000" dirty="0" smtClean="0"/>
              <a:t>We hope you will enjoy learning about Robotics and develop some electrical engineering and programming skills, but most of all have fun making the next generation of </a:t>
            </a:r>
            <a:r>
              <a:rPr lang="en-US" sz="2000" dirty="0" err="1" smtClean="0"/>
              <a:t>Fischbot</a:t>
            </a:r>
            <a:r>
              <a:rPr lang="en-US" sz="2000" dirty="0" smtClean="0"/>
              <a:t> 605.</a:t>
            </a:r>
          </a:p>
          <a:p>
            <a:pPr marL="0" indent="0">
              <a:buNone/>
            </a:pPr>
            <a:r>
              <a:rPr lang="en-US" sz="2000" dirty="0" smtClean="0"/>
              <a:t>Please thank your leaders who have put time in to make this merit badge possible</a:t>
            </a:r>
          </a:p>
          <a:p>
            <a:pPr marL="0" indent="0">
              <a:buNone/>
            </a:pPr>
            <a:r>
              <a:rPr lang="en-US" sz="2000" dirty="0" smtClean="0"/>
              <a:t>Yours truly the original </a:t>
            </a:r>
            <a:r>
              <a:rPr lang="en-US" sz="2000" dirty="0" err="1" smtClean="0"/>
              <a:t>Fischbot</a:t>
            </a:r>
            <a:r>
              <a:rPr lang="en-US" sz="2000" dirty="0" smtClean="0"/>
              <a:t> </a:t>
            </a:r>
            <a:endParaRPr lang="en-US" sz="2000" dirty="0"/>
          </a:p>
        </p:txBody>
      </p:sp>
      <p:pic>
        <p:nvPicPr>
          <p:cNvPr id="6" name="Picture 5"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26258" y1="77551" x2="22319" y2="79300"/>
                        <a14:foregroundMark x1="60613" y1="89213" x2="68928" y2="81633"/>
                        <a14:foregroundMark x1="80744" y1="86880" x2="86214" y2="77551"/>
                        <a14:backgroundMark x1="15536" y1="22157" x2="25821" y2="45481"/>
                      </a14:backgroundRemoval>
                    </a14:imgEffect>
                  </a14:imgLayer>
                </a14:imgProps>
              </a:ext>
              <a:ext uri="{28A0092B-C50C-407E-A947-70E740481C1C}">
                <a14:useLocalDpi xmlns:a14="http://schemas.microsoft.com/office/drawing/2010/main" val="0"/>
              </a:ext>
            </a:extLst>
          </a:blip>
          <a:stretch>
            <a:fillRect/>
          </a:stretch>
        </p:blipFill>
        <p:spPr>
          <a:xfrm>
            <a:off x="1447800" y="4953000"/>
            <a:ext cx="2491640" cy="1868730"/>
          </a:xfrm>
          <a:prstGeom prst="rect">
            <a:avLst/>
          </a:prstGeom>
        </p:spPr>
      </p:pic>
      <p:sp>
        <p:nvSpPr>
          <p:cNvPr id="8" name="TextBox 7"/>
          <p:cNvSpPr txBox="1"/>
          <p:nvPr/>
        </p:nvSpPr>
        <p:spPr>
          <a:xfrm>
            <a:off x="4724400" y="762000"/>
            <a:ext cx="4267200" cy="5755422"/>
          </a:xfrm>
          <a:prstGeom prst="rect">
            <a:avLst/>
          </a:prstGeom>
          <a:noFill/>
          <a:ln>
            <a:solidFill>
              <a:schemeClr val="accent1"/>
            </a:solidFill>
          </a:ln>
        </p:spPr>
        <p:txBody>
          <a:bodyPr wrap="square" rtlCol="0">
            <a:spAutoFit/>
          </a:bodyPr>
          <a:lstStyle/>
          <a:p>
            <a:r>
              <a:rPr lang="en-US" sz="1400" dirty="0"/>
              <a:t>Scooter Scout, a robot with grace, </a:t>
            </a:r>
            <a:r>
              <a:rPr lang="en-US" sz="1400" dirty="0" smtClean="0"/>
              <a:t/>
            </a:r>
            <a:br>
              <a:rPr lang="en-US" sz="1400" dirty="0" smtClean="0"/>
            </a:br>
            <a:r>
              <a:rPr lang="en-US" sz="1400" dirty="0" smtClean="0"/>
              <a:t>Zips </a:t>
            </a:r>
            <a:r>
              <a:rPr lang="en-US" sz="1400" dirty="0"/>
              <a:t>around with a smile on his face</a:t>
            </a:r>
            <a:r>
              <a:rPr lang="en-US" sz="1400" dirty="0" smtClean="0"/>
              <a:t>.</a:t>
            </a:r>
            <a:br>
              <a:rPr lang="en-US" sz="1400" dirty="0" smtClean="0"/>
            </a:br>
            <a:r>
              <a:rPr lang="en-US" sz="1400" dirty="0" smtClean="0"/>
              <a:t> </a:t>
            </a:r>
            <a:r>
              <a:rPr lang="en-US" sz="1400" dirty="0"/>
              <a:t>He's got wheels, so he moves with ease, And his circuits never seem to seize</a:t>
            </a:r>
            <a:r>
              <a:rPr lang="en-US" sz="1400" dirty="0" smtClean="0"/>
              <a:t>.</a:t>
            </a:r>
          </a:p>
          <a:p>
            <a:endParaRPr lang="en-US" sz="1400" dirty="0"/>
          </a:p>
          <a:p>
            <a:r>
              <a:rPr lang="en-US" sz="1400" dirty="0"/>
              <a:t>He's always exploring, seeking new lands, With his sensors and circuits, always at hand. </a:t>
            </a:r>
            <a:r>
              <a:rPr lang="en-US" sz="1400" dirty="0" smtClean="0"/>
              <a:t/>
            </a:r>
            <a:br>
              <a:rPr lang="en-US" sz="1400" dirty="0" smtClean="0"/>
            </a:br>
            <a:r>
              <a:rPr lang="en-US" sz="1400" dirty="0" smtClean="0"/>
              <a:t>He's </a:t>
            </a:r>
            <a:r>
              <a:rPr lang="en-US" sz="1400" dirty="0"/>
              <a:t>got a mission, a purpose to find, A place to call home, and peace of mind.</a:t>
            </a:r>
          </a:p>
          <a:p>
            <a:endParaRPr lang="en-US" sz="1400" dirty="0" smtClean="0"/>
          </a:p>
          <a:p>
            <a:r>
              <a:rPr lang="en-US" sz="1400" dirty="0" smtClean="0"/>
              <a:t>With </a:t>
            </a:r>
            <a:r>
              <a:rPr lang="en-US" sz="1400" dirty="0"/>
              <a:t>his gleaming metal and shining lights, </a:t>
            </a:r>
            <a:r>
              <a:rPr lang="en-US" sz="1400" dirty="0" smtClean="0"/>
              <a:t/>
            </a:r>
            <a:br>
              <a:rPr lang="en-US" sz="1400" dirty="0" smtClean="0"/>
            </a:br>
            <a:r>
              <a:rPr lang="en-US" sz="1400" dirty="0" smtClean="0"/>
              <a:t>He's </a:t>
            </a:r>
            <a:r>
              <a:rPr lang="en-US" sz="1400" dirty="0"/>
              <a:t>a beacon of hope in the darkest of nights</a:t>
            </a:r>
            <a:r>
              <a:rPr lang="en-US" sz="1400" dirty="0" smtClean="0"/>
              <a:t>.</a:t>
            </a:r>
            <a:br>
              <a:rPr lang="en-US" sz="1400" dirty="0" smtClean="0"/>
            </a:br>
            <a:r>
              <a:rPr lang="en-US" sz="1400" dirty="0" smtClean="0"/>
              <a:t>He </a:t>
            </a:r>
            <a:r>
              <a:rPr lang="en-US" sz="1400" dirty="0"/>
              <a:t>travels far and wide, always with care, </a:t>
            </a:r>
            <a:r>
              <a:rPr lang="en-US" sz="1400" dirty="0" smtClean="0"/>
              <a:t/>
            </a:r>
            <a:br>
              <a:rPr lang="en-US" sz="1400" dirty="0" smtClean="0"/>
            </a:br>
            <a:r>
              <a:rPr lang="en-US" sz="1400" dirty="0" smtClean="0"/>
              <a:t>A </a:t>
            </a:r>
            <a:r>
              <a:rPr lang="en-US" sz="1400" dirty="0"/>
              <a:t>true friend to all, who's always there.</a:t>
            </a:r>
          </a:p>
          <a:p>
            <a:endParaRPr lang="en-US" sz="1400" dirty="0" smtClean="0"/>
          </a:p>
          <a:p>
            <a:r>
              <a:rPr lang="en-US" sz="1400" dirty="0" smtClean="0"/>
              <a:t>Scooter </a:t>
            </a:r>
            <a:r>
              <a:rPr lang="en-US" sz="1400" dirty="0"/>
              <a:t>Scout, a hero of old, </a:t>
            </a:r>
            <a:r>
              <a:rPr lang="en-US" sz="1400" dirty="0" smtClean="0"/>
              <a:t/>
            </a:r>
            <a:br>
              <a:rPr lang="en-US" sz="1400" dirty="0" smtClean="0"/>
            </a:br>
            <a:r>
              <a:rPr lang="en-US" sz="1400" dirty="0" smtClean="0"/>
              <a:t>With </a:t>
            </a:r>
            <a:r>
              <a:rPr lang="en-US" sz="1400" dirty="0"/>
              <a:t>a heart made of gold. </a:t>
            </a:r>
            <a:r>
              <a:rPr lang="en-US" sz="1400" dirty="0" smtClean="0"/>
              <a:t/>
            </a:r>
            <a:br>
              <a:rPr lang="en-US" sz="1400" dirty="0" smtClean="0"/>
            </a:br>
            <a:r>
              <a:rPr lang="en-US" sz="1400" dirty="0" smtClean="0"/>
              <a:t>He's </a:t>
            </a:r>
            <a:r>
              <a:rPr lang="en-US" sz="1400" dirty="0"/>
              <a:t>a symbol of courage, and strength divine</a:t>
            </a:r>
            <a:r>
              <a:rPr lang="en-US" sz="1400" dirty="0" smtClean="0"/>
              <a:t>,</a:t>
            </a:r>
            <a:br>
              <a:rPr lang="en-US" sz="1400" dirty="0" smtClean="0"/>
            </a:br>
            <a:r>
              <a:rPr lang="en-US" sz="1400" dirty="0" smtClean="0"/>
              <a:t>A </a:t>
            </a:r>
            <a:r>
              <a:rPr lang="en-US" sz="1400" dirty="0"/>
              <a:t>champion for justice, in a world that's kind.</a:t>
            </a:r>
          </a:p>
          <a:p>
            <a:endParaRPr lang="en-US" sz="1400" dirty="0" smtClean="0"/>
          </a:p>
          <a:p>
            <a:r>
              <a:rPr lang="en-US" sz="1400" dirty="0" smtClean="0"/>
              <a:t>So </a:t>
            </a:r>
            <a:r>
              <a:rPr lang="en-US" sz="1400" dirty="0"/>
              <a:t>here's to Scooter Scout, our fearless friend, </a:t>
            </a:r>
            <a:endParaRPr lang="en-US" sz="1400" dirty="0" smtClean="0"/>
          </a:p>
          <a:p>
            <a:r>
              <a:rPr lang="en-US" sz="1400" dirty="0" smtClean="0"/>
              <a:t>With </a:t>
            </a:r>
            <a:r>
              <a:rPr lang="en-US" sz="1400" dirty="0"/>
              <a:t>a smile and a nod, his journey will </a:t>
            </a:r>
            <a:r>
              <a:rPr lang="en-US" sz="1400" dirty="0" smtClean="0"/>
              <a:t>begin.</a:t>
            </a:r>
            <a:br>
              <a:rPr lang="en-US" sz="1400" dirty="0" smtClean="0"/>
            </a:br>
            <a:r>
              <a:rPr lang="en-US" sz="1400" dirty="0" smtClean="0"/>
              <a:t>For </a:t>
            </a:r>
            <a:r>
              <a:rPr lang="en-US" sz="1400" dirty="0"/>
              <a:t>the world is a better place, with robots like him, </a:t>
            </a:r>
            <a:r>
              <a:rPr lang="en-US" sz="1400" dirty="0" smtClean="0"/>
              <a:t/>
            </a:r>
            <a:br>
              <a:rPr lang="en-US" sz="1400" dirty="0" smtClean="0"/>
            </a:br>
            <a:r>
              <a:rPr lang="en-US" sz="1400" dirty="0" smtClean="0"/>
              <a:t>Who </a:t>
            </a:r>
            <a:r>
              <a:rPr lang="en-US" sz="1400" dirty="0"/>
              <a:t>roam the earth, always with a grin.</a:t>
            </a:r>
          </a:p>
          <a:p>
            <a:r>
              <a:rPr lang="en-US" sz="1400" dirty="0"/>
              <a:t> </a:t>
            </a:r>
            <a:endParaRPr lang="en-US" dirty="0"/>
          </a:p>
          <a:p>
            <a:r>
              <a:rPr lang="en-US" dirty="0" smtClean="0"/>
              <a:t>Written by GPT3 for Scooter Scout</a:t>
            </a:r>
            <a:endParaRPr lang="en-US" dirty="0"/>
          </a:p>
        </p:txBody>
      </p:sp>
    </p:spTree>
    <p:extLst>
      <p:ext uri="{BB962C8B-B14F-4D97-AF65-F5344CB8AC3E}">
        <p14:creationId xmlns:p14="http://schemas.microsoft.com/office/powerpoint/2010/main" val="176577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solidFill>
                  <a:srgbClr val="0066FF"/>
                </a:solidFill>
                <a:hlinkClick r:id="rId7"/>
              </a:rPr>
              <a:t>Link to Scooter Repository</a:t>
            </a:r>
            <a:endParaRPr lang="en-US" dirty="0">
              <a:solidFill>
                <a:srgbClr val="0066FF"/>
              </a:solidFill>
            </a:endParaRPr>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896823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 xmlns:a16="http://schemas.microsoft.com/office/drawing/2014/main" val="20000"/>
                    </a:ext>
                  </a:extLst>
                </a:gridCol>
                <a:gridCol w="3931065">
                  <a:extLst>
                    <a:ext uri="{9D8B030D-6E8A-4147-A177-3AD203B41FA5}">
                      <a16:colId xmlns=""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25066</TotalTime>
  <Words>4136</Words>
  <Application>Microsoft Office PowerPoint</Application>
  <PresentationFormat>On-screen Show (4:3)</PresentationFormat>
  <Paragraphs>1018</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Scooter Box Contents</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lpstr>Scooter Box Contents</vt:lpstr>
      <vt:lpstr>Scooter Schematic</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165</cp:revision>
  <cp:lastPrinted>2023-02-05T22:54:47Z</cp:lastPrinted>
  <dcterms:created xsi:type="dcterms:W3CDTF">2020-09-01T22:33:34Z</dcterms:created>
  <dcterms:modified xsi:type="dcterms:W3CDTF">2023-02-05T23:40:15Z</dcterms:modified>
</cp:coreProperties>
</file>